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6" r:id="rId3"/>
    <p:sldId id="256" r:id="rId4"/>
    <p:sldId id="258" r:id="rId5"/>
    <p:sldId id="263" r:id="rId6"/>
    <p:sldId id="259" r:id="rId7"/>
    <p:sldId id="274" r:id="rId8"/>
    <p:sldId id="275" r:id="rId9"/>
    <p:sldId id="264" r:id="rId10"/>
    <p:sldId id="271" r:id="rId11"/>
    <p:sldId id="272" r:id="rId12"/>
    <p:sldId id="261" r:id="rId13"/>
    <p:sldId id="260" r:id="rId14"/>
    <p:sldId id="265" r:id="rId15"/>
    <p:sldId id="262" r:id="rId16"/>
    <p:sldId id="266" r:id="rId17"/>
    <p:sldId id="273" r:id="rId18"/>
    <p:sldId id="269" r:id="rId19"/>
    <p:sldId id="270" r:id="rId20"/>
    <p:sldId id="268" r:id="rId21"/>
  </p:sldIdLst>
  <p:sldSz cx="9144000" cy="6858000" type="screen4x3"/>
  <p:notesSz cx="6888163" cy="100187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24347" y="116632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МАСТЕРСКАЯ ПО ДИАГНОСТИРОВАНИЮ И РЕМОНТУ </a:t>
            </a:r>
            <a:r>
              <a:rPr lang="kk-KZ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АВТОМОБИЛЕЙ</a:t>
            </a:r>
          </a:p>
          <a:p>
            <a:pPr algn="ctr"/>
            <a:r>
              <a:rPr lang="kk-KZ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</a:t>
            </a:r>
            <a:r>
              <a:rPr lang="kk-KZ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kk-KZ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07161300 </a:t>
            </a:r>
            <a:r>
              <a:rPr lang="kk-KZ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«Техническое обслуживание, ремонт и эксплуатация автомобильного транспорта</a:t>
            </a:r>
            <a:r>
              <a:rPr lang="kk-KZ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kk-KZ" sz="2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777.21-ПК\Desktop\цеха\IMG_10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30211" y="3741912"/>
            <a:ext cx="963863" cy="72289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777.21-ПК\Desktop\цеха\IMG_10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1890" y="2066553"/>
            <a:ext cx="963862" cy="72289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777.21-ПК\Desktop\цеха\IMG_10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075" y="3745468"/>
            <a:ext cx="994381" cy="7457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777.21-ПК\Desktop\цеха\IMG_109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82" y="5171642"/>
            <a:ext cx="1456404" cy="99438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777.21-ПК\Desktop\цеха\IMG_109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70105" y="5307386"/>
            <a:ext cx="998094" cy="72289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777.21-ПК\Desktop\цеха\IMG_109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79371" y="5283711"/>
            <a:ext cx="994384" cy="7457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777.21-ПК\Desktop\цеха\IMG_109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37690" y="2069850"/>
            <a:ext cx="950201" cy="72419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21\Desktop\74\цеха\IMG_109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225" y="5171643"/>
            <a:ext cx="1456400" cy="99438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 rot="10800000" flipV="1">
            <a:off x="7613479" y="4615551"/>
            <a:ext cx="1397329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Подъемник</a:t>
            </a:r>
            <a:endParaRPr lang="ru-RU" sz="1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0800000" flipV="1">
            <a:off x="1462474" y="6167882"/>
            <a:ext cx="1613355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Станок для </a:t>
            </a:r>
            <a:r>
              <a:rPr lang="ru-RU" sz="1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разбортирования</a:t>
            </a:r>
            <a:r>
              <a:rPr lang="ru-RU" sz="1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шин</a:t>
            </a:r>
            <a:endParaRPr lang="ru-RU" sz="1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0800000" flipV="1">
            <a:off x="84701" y="6227577"/>
            <a:ext cx="1397329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Компрессор</a:t>
            </a:r>
            <a:endParaRPr lang="ru-RU" sz="1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0800000" flipV="1">
            <a:off x="154719" y="4643487"/>
            <a:ext cx="1397329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Пресс </a:t>
            </a:r>
            <a:r>
              <a:rPr lang="ru-RU" sz="1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ПГ-3</a:t>
            </a:r>
            <a:endParaRPr lang="ru-RU" sz="1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0800000" flipV="1">
            <a:off x="7540969" y="6131951"/>
            <a:ext cx="1511749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Стенд регулирования ТНВД</a:t>
            </a:r>
            <a:endParaRPr lang="ru-RU" sz="1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10800000" flipV="1">
            <a:off x="6277899" y="6261326"/>
            <a:ext cx="139732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Балансировочный станок</a:t>
            </a:r>
            <a:endParaRPr lang="ru-RU" sz="1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10800000" flipV="1">
            <a:off x="7600225" y="2915070"/>
            <a:ext cx="1397329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Стенд системы питания</a:t>
            </a:r>
            <a:endParaRPr lang="ru-RU" sz="1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rot="10800000" flipV="1">
            <a:off x="105156" y="2907047"/>
            <a:ext cx="1397329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Стенд для диагностики форсунок</a:t>
            </a:r>
            <a:endParaRPr lang="ru-RU" sz="1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220" y="1440071"/>
            <a:ext cx="5258928" cy="299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769" y="4643487"/>
            <a:ext cx="3075829" cy="1488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Прямоугольник 25"/>
          <p:cNvSpPr/>
          <p:nvPr/>
        </p:nvSpPr>
        <p:spPr>
          <a:xfrm rot="10800000" flipV="1">
            <a:off x="3885019" y="6131951"/>
            <a:ext cx="1397329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Гибридный автомобиль  </a:t>
            </a:r>
            <a:r>
              <a:rPr lang="en-US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Toyota Prius</a:t>
            </a:r>
            <a:endParaRPr lang="ru-RU" sz="1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77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6905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Мастерская </a:t>
            </a:r>
            <a:r>
              <a:rPr lang="kk-KZ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экскаваторов и кранов</a:t>
            </a:r>
          </a:p>
          <a:p>
            <a:pPr algn="ctr"/>
            <a:r>
              <a:rPr lang="kk-KZ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07320700 «Строительство и эксплуатация автомобильных дорого и аэродромомв»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8" t="26375" r="16926" b="25194"/>
          <a:stretch/>
        </p:blipFill>
        <p:spPr>
          <a:xfrm>
            <a:off x="395987" y="4216476"/>
            <a:ext cx="4462044" cy="194421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40" y="980728"/>
            <a:ext cx="5922273" cy="280831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 rot="10800000" flipV="1">
            <a:off x="283840" y="6237312"/>
            <a:ext cx="468633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Бульдозер Т</a:t>
            </a:r>
            <a:r>
              <a:rPr lang="en-US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Y-</a:t>
            </a: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165-2</a:t>
            </a:r>
            <a:endParaRPr lang="ru-RU" sz="1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0" t="-943" r="22358" b="943"/>
          <a:stretch/>
        </p:blipFill>
        <p:spPr>
          <a:xfrm>
            <a:off x="5148064" y="3792538"/>
            <a:ext cx="3869261" cy="254922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 rot="10800000" flipV="1">
            <a:off x="4483178" y="6391201"/>
            <a:ext cx="468633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Башенный кран</a:t>
            </a:r>
            <a:endParaRPr lang="ru-RU" sz="1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605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6905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Мастерская </a:t>
            </a:r>
            <a:r>
              <a:rPr lang="kk-KZ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экскаваторов и кранов</a:t>
            </a:r>
          </a:p>
          <a:p>
            <a:pPr algn="ctr"/>
            <a:r>
              <a:rPr lang="kk-KZ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07150700 «Грузоподъемные машины и транспортеры»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630" y="739636"/>
            <a:ext cx="5440604" cy="24482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1944216" cy="43204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5" r="63760" b="20694"/>
          <a:stretch/>
        </p:blipFill>
        <p:spPr>
          <a:xfrm>
            <a:off x="6698474" y="3524991"/>
            <a:ext cx="1942398" cy="257173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rot="10800000" flipV="1">
            <a:off x="6664157" y="6096726"/>
            <a:ext cx="1950034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Лабораторный стенд «Рабочие процессы лебедки»</a:t>
            </a:r>
            <a:endParaRPr lang="ru-RU" sz="1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44" y="3591138"/>
            <a:ext cx="2448272" cy="2439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 rot="10800000" flipV="1">
            <a:off x="3059831" y="5963587"/>
            <a:ext cx="3085099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Лабораторный стенд «Система проверки механизмов датчиков в подъемных системах»</a:t>
            </a:r>
            <a:endParaRPr lang="ru-RU" sz="1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0800000" flipV="1">
            <a:off x="533734" y="5661248"/>
            <a:ext cx="1950034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 измерительный л</a:t>
            </a:r>
            <a:r>
              <a:rPr lang="ru-RU" sz="1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абораторный стенд</a:t>
            </a:r>
            <a:endParaRPr lang="ru-RU" sz="1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3596982" y="3217214"/>
            <a:ext cx="4647425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Погрузчик Т 495</a:t>
            </a:r>
            <a:r>
              <a:rPr lang="en-US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ru-RU" sz="1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386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579" y="2285891"/>
            <a:ext cx="16561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1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Пароконвектомат ПМП-40-01</a:t>
            </a:r>
            <a:endParaRPr lang="ru-RU" sz="1400" b="1" cap="none" spc="0" dirty="0">
              <a:ln w="1905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777.21-ПК\Desktop\цеха\IMG_10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1376912"/>
            <a:ext cx="1248291" cy="93621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9579" y="4054336"/>
            <a:ext cx="139230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1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Электроварка ЭВК-80/2Н</a:t>
            </a:r>
            <a:endParaRPr lang="ru-RU" sz="1400" b="1" cap="none" spc="0" dirty="0">
              <a:ln w="1905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777.21-ПК\Desktop\цеха\IMG_10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585" y="2985383"/>
            <a:ext cx="1130575" cy="8479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455684" y="5839816"/>
            <a:ext cx="1954190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1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 контактной обработки и котел пищеварочный</a:t>
            </a:r>
            <a:endParaRPr lang="ru-RU" sz="1400" b="1" cap="none" spc="0" dirty="0">
              <a:ln w="1905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777.21-ПК\Desktop\цеха\IMG_10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294" y="4596110"/>
            <a:ext cx="1514970" cy="113622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747432" y="5839816"/>
            <a:ext cx="11874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1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Машина УКМ-08</a:t>
            </a:r>
            <a:endParaRPr lang="ru-RU" sz="1400" b="1" cap="none" spc="0" dirty="0">
              <a:ln w="1905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C:\Users\777.21-ПК\Desktop\цеха\IMG_107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0191" y="4727561"/>
            <a:ext cx="1164440" cy="87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476475" y="4053137"/>
            <a:ext cx="1296144" cy="5244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1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Мясорубка ТМ-32</a:t>
            </a:r>
            <a:endParaRPr lang="ru-RU" sz="1400" b="1" cap="none" spc="0" dirty="0">
              <a:ln w="1905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C:\Users\777.21-ПК\Desktop\цеха\IMG_107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03255" y="2986646"/>
            <a:ext cx="1140678" cy="85550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7290015" y="2285891"/>
            <a:ext cx="171691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Фритюрница электрический</a:t>
            </a:r>
            <a:endParaRPr lang="ru-RU" sz="1400" b="1" cap="none" spc="0" dirty="0">
              <a:ln w="1905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C:\Users\777.21-ПК\Desktop\цеха\IMG_108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376913"/>
            <a:ext cx="1248291" cy="936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7496401" y="5839816"/>
            <a:ext cx="127621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1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Слайсер</a:t>
            </a:r>
            <a:endParaRPr lang="ru-RU" sz="1400" b="1" cap="none" spc="0" dirty="0">
              <a:ln w="1905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 descr="C:\Users\777.21-ПК\Desktop\цеха\IMG_108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54207" y="4720141"/>
            <a:ext cx="1140678" cy="8555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56198" y="5822609"/>
            <a:ext cx="111906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1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Сковорода ЭСК-80-0</a:t>
            </a:r>
            <a:endParaRPr lang="ru-RU" sz="1400" b="1" cap="none" spc="0" dirty="0">
              <a:ln w="1905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 descr="C:\Users\777.21-ПК\Desktop\цеха\IMG_108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63017" y="4733638"/>
            <a:ext cx="1157495" cy="86812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5942903" y="5839816"/>
            <a:ext cx="142002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1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Плита электрическая</a:t>
            </a:r>
            <a:endParaRPr lang="ru-RU" sz="1400" b="1" cap="none" spc="0" dirty="0">
              <a:ln w="1905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" descr="C:\Users\777.21-ПК\Desktop\цеха\IMG_108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82629" y="4727561"/>
            <a:ext cx="1164439" cy="87332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21\Desktop\74\цеха\IMG_100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423" y="1546042"/>
            <a:ext cx="3698533" cy="277390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777.21-ПК\Desktop\цеха\IMG_10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24" y="1376912"/>
            <a:ext cx="1248291" cy="93621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777.21-ПК\Desktop\цеха\IMG_10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5183" y="2985383"/>
            <a:ext cx="1130575" cy="8479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777.21-ПК\Desktop\цеха\IMG_107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8789" y="4727561"/>
            <a:ext cx="1164440" cy="87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777.21-ПК\Desktop\цеха\IMG_108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01615" y="4733638"/>
            <a:ext cx="1157495" cy="86812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777.21-ПК\Desktop\цеха\IMG_10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621" y="4610217"/>
            <a:ext cx="1514970" cy="113622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21\Desktop\74\цеха\IMG_100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750" y="1560149"/>
            <a:ext cx="3698533" cy="277390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777.21-ПК\Desktop\цеха\IMG_10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51" y="1391019"/>
            <a:ext cx="1248291" cy="93621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777.21-ПК\Desktop\цеха\IMG_10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7510" y="2999490"/>
            <a:ext cx="1130575" cy="8479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777.21-ПК\Desktop\цеха\IMG_107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1116" y="4741668"/>
            <a:ext cx="1164440" cy="87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777.21-ПК\Desktop\цеха\IMG_108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23942" y="4747745"/>
            <a:ext cx="1157495" cy="86812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777.21-ПК\Desktop\цеха\IMG_107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03255" y="2951696"/>
            <a:ext cx="1140678" cy="85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777.21-ПК\Desktop\цеха\IMG_108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54207" y="4685191"/>
            <a:ext cx="1140678" cy="855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777.21-ПК\Desktop\цеха\IMG_108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82629" y="4692611"/>
            <a:ext cx="1164439" cy="873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777.21-ПК\Desktop\цеха\IMG_10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621" y="4575267"/>
            <a:ext cx="1514970" cy="113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21\Desktop\74\цеха\IMG_100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750" y="1525199"/>
            <a:ext cx="3698533" cy="27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777.21-ПК\Desktop\цеха\IMG_10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51" y="1356069"/>
            <a:ext cx="1248291" cy="93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777.21-ПК\Desktop\цеха\IMG_10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7510" y="2964540"/>
            <a:ext cx="1130575" cy="847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777.21-ПК\Desktop\цеха\IMG_107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1116" y="4706718"/>
            <a:ext cx="1164440" cy="87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777.21-ПК\Desktop\цеха\IMG_108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23942" y="4712795"/>
            <a:ext cx="1157495" cy="86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68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7027" y="377998"/>
            <a:ext cx="91710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000" b="1" cap="none" spc="0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КОНДИТЕРСКИЙ ЦЕХ</a:t>
            </a:r>
          </a:p>
          <a:p>
            <a:pPr algn="ctr"/>
            <a:r>
              <a:rPr lang="kk-KZ" sz="2000" b="1" cap="none" spc="0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10130300 «Организация питания»</a:t>
            </a:r>
          </a:p>
        </p:txBody>
      </p:sp>
      <p:pic>
        <p:nvPicPr>
          <p:cNvPr id="5" name="Picture 2" descr="C:\Users\21\Desktop\74\цеха\IMG_11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492896"/>
            <a:ext cx="2284499" cy="171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21\Desktop\74\цеха\IMG_11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653136"/>
            <a:ext cx="2284499" cy="171337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21\Desktop\74\цеха\IMG_11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82" y="2492896"/>
            <a:ext cx="2284498" cy="171337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81268" y="4293096"/>
            <a:ext cx="253652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Машина тестомесительная МТМ-110</a:t>
            </a:r>
            <a:endParaRPr lang="ru-RU" sz="1400" b="1" cap="none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99681" y="6400459"/>
            <a:ext cx="316835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kk-KZ" sz="1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Плита электрическая ЭП-4ЖШ</a:t>
            </a:r>
            <a:endParaRPr lang="ru-RU" sz="1400" b="1" cap="none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56176" y="4400817"/>
            <a:ext cx="29878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kk-KZ" sz="1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Шкаф жарочный ШЖЭ-2</a:t>
            </a:r>
            <a:endParaRPr lang="ru-RU" sz="1400" b="1" cap="none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21\Desktop\74\цеха\IMG_10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198" y="1928745"/>
            <a:ext cx="3247232" cy="2435424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21\Desktop\74\цеха\IMG_11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41" y="2492896"/>
            <a:ext cx="2284498" cy="171337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21\Desktop\74\цеха\IMG_11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220" y="4653136"/>
            <a:ext cx="2284499" cy="171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21\Desktop\74\цеха\IMG_10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62" y="1928745"/>
            <a:ext cx="3247232" cy="243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21\Desktop\74\цеха\IMG_11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05" y="2492896"/>
            <a:ext cx="2284498" cy="171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12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7028" y="368722"/>
            <a:ext cx="91710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КАФЕ-БАР</a:t>
            </a:r>
            <a:endParaRPr lang="kk-KZ" sz="2000" b="1" cap="none" spc="0" dirty="0" smtClean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0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10130300 </a:t>
            </a:r>
            <a:r>
              <a:rPr lang="kk-KZ" sz="20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</a:t>
            </a:r>
            <a:r>
              <a:rPr lang="kk-KZ" sz="20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питания»</a:t>
            </a:r>
          </a:p>
        </p:txBody>
      </p:sp>
      <p:pic>
        <p:nvPicPr>
          <p:cNvPr id="2053" name="Picture 5" descr="C:\Users\21\Desktop\74\20141127_1238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94" y="1556792"/>
            <a:ext cx="4306784" cy="259080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21\Desktop\74\20141127_1238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59628"/>
            <a:ext cx="2266728" cy="136357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21\Desktop\74\20141127_1238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420619"/>
            <a:ext cx="2266728" cy="1363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21\Desktop\74\20141127_1237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122" y="4476367"/>
            <a:ext cx="2266728" cy="136357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63964" y="5949280"/>
            <a:ext cx="212987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1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Барная стойка</a:t>
            </a:r>
            <a:endParaRPr lang="ru-RU" sz="1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93550" y="5973803"/>
            <a:ext cx="212987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1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Бар</a:t>
            </a:r>
            <a:endParaRPr lang="ru-RU" sz="1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84644" y="5949280"/>
            <a:ext cx="212987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1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Барные стулья</a:t>
            </a:r>
            <a:endParaRPr lang="ru-RU" sz="1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5" descr="C:\Users\21\Desktop\74\20141127_1238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168" y="1556792"/>
            <a:ext cx="430678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21\Desktop\74\20141127_1238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10" y="4459628"/>
            <a:ext cx="2266728" cy="1363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C:\Users\21\Desktop\74\20141127_1237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196" y="4476367"/>
            <a:ext cx="2266728" cy="1363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37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-28993" y="0"/>
            <a:ext cx="914166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0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ПО РЕМОНТУ ЭЛЕКТРООБОРУДОВАНИЯ</a:t>
            </a:r>
          </a:p>
          <a:p>
            <a:pPr algn="ctr"/>
            <a:r>
              <a:rPr lang="kk-KZ" sz="20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07130100 «Электрооборудование (по видам и отраслям)»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28472" y="4365104"/>
            <a:ext cx="251057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1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Лабораторный стенд </a:t>
            </a:r>
            <a:endParaRPr lang="ru-RU" sz="1400" b="1" cap="none" spc="0" dirty="0">
              <a:ln w="1905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" descr="C:\Users\777.21-ПК\Desktop\цеха\IMG_10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79595" y="2287834"/>
            <a:ext cx="2132167" cy="202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6606018" y="4423397"/>
            <a:ext cx="2279319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1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Лабораторный стенд</a:t>
            </a:r>
            <a:endParaRPr lang="ru-RU" sz="1400" b="1" cap="none" spc="0" dirty="0">
              <a:ln w="1905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" descr="C:\Users\777.21-ПК\Desktop\цеха\IMG_10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7333" y="2253242"/>
            <a:ext cx="2166049" cy="20576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2758354" y="6486659"/>
            <a:ext cx="3672787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1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Лабораторный стенд</a:t>
            </a:r>
            <a:r>
              <a:rPr lang="en-US" sz="1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SDDL-ETBEI2</a:t>
            </a:r>
            <a:r>
              <a:rPr lang="kk-KZ" sz="1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cap="none" spc="0" dirty="0">
              <a:ln w="1905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" descr="C:\Users\777.21-ПК\Desktop\цеха\IMG_10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93" y="4577285"/>
            <a:ext cx="2469310" cy="185198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21\Desktop\74\цеха\IMG_10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659" y="1789470"/>
            <a:ext cx="3434178" cy="2575634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777.21-ПК\Desktop\цеха\IMG_10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0302" y="2253242"/>
            <a:ext cx="2166049" cy="20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777.21-ПК\Desktop\цеха\IMG_10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062" y="4577285"/>
            <a:ext cx="2469310" cy="185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21\Desktop\74\цеха\IMG_10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628" y="1789470"/>
            <a:ext cx="3434178" cy="2575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02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8600" y="355855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МАСТЕРСКАЯ </a:t>
            </a:r>
            <a:r>
              <a:rPr lang="kk-KZ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ГАЗОЭЛЕКТРОСВАРЩИКОВ</a:t>
            </a:r>
          </a:p>
          <a:p>
            <a:pPr algn="ctr"/>
            <a:r>
              <a:rPr lang="kk-KZ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07150500 «Сварочное дело (по видам)»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4322" y="3481844"/>
            <a:ext cx="212987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1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Ручная дуговая сварка</a:t>
            </a:r>
            <a:endParaRPr lang="ru-RU" sz="1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9288" y="6021288"/>
            <a:ext cx="2489517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1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Аргонодуговая сварка</a:t>
            </a:r>
            <a:endParaRPr lang="ru-RU" sz="1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00360" y="5913566"/>
            <a:ext cx="235210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1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Плазменная сварка с ЧПУ управлением</a:t>
            </a:r>
            <a:endParaRPr lang="ru-RU" sz="1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69040" y="5913566"/>
            <a:ext cx="251185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1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Ажур универсал</a:t>
            </a:r>
            <a:endParaRPr lang="ru-RU" sz="1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21\Desktop\74\цеха\IMG_11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223" y="1075599"/>
            <a:ext cx="3628547" cy="272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0" r="13332"/>
          <a:stretch/>
        </p:blipFill>
        <p:spPr>
          <a:xfrm>
            <a:off x="159288" y="1515616"/>
            <a:ext cx="2599941" cy="18413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2" r="21067"/>
          <a:stretch/>
        </p:blipFill>
        <p:spPr>
          <a:xfrm>
            <a:off x="6646212" y="1515616"/>
            <a:ext cx="2330797" cy="184137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555687" y="3481843"/>
            <a:ext cx="223033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1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Сварка в защитном газе</a:t>
            </a:r>
            <a:endParaRPr lang="ru-RU" sz="1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5" r="29503"/>
          <a:stretch/>
        </p:blipFill>
        <p:spPr>
          <a:xfrm>
            <a:off x="132040" y="4266674"/>
            <a:ext cx="2627187" cy="169678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5" r="20000"/>
          <a:stretch/>
        </p:blipFill>
        <p:spPr>
          <a:xfrm>
            <a:off x="6555686" y="4266674"/>
            <a:ext cx="2421323" cy="157324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7" r="7170"/>
          <a:stretch/>
        </p:blipFill>
        <p:spPr>
          <a:xfrm>
            <a:off x="2915816" y="4047155"/>
            <a:ext cx="3467456" cy="187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13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8600" y="355855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газоэлектросварщиков</a:t>
            </a:r>
          </a:p>
          <a:p>
            <a:pPr algn="ctr"/>
            <a:r>
              <a:rPr lang="kk-KZ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07150500 «Сварочное дело (по видам)»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" r="5826"/>
          <a:stretch/>
        </p:blipFill>
        <p:spPr>
          <a:xfrm>
            <a:off x="467544" y="3933056"/>
            <a:ext cx="4649638" cy="24282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8" r="4589"/>
          <a:stretch/>
        </p:blipFill>
        <p:spPr>
          <a:xfrm>
            <a:off x="3707904" y="1063741"/>
            <a:ext cx="5039281" cy="264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773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66488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по ремонту электрооборудования</a:t>
            </a:r>
          </a:p>
          <a:p>
            <a:pPr algn="ctr"/>
            <a:r>
              <a:rPr lang="kk-KZ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07130100 </a:t>
            </a:r>
            <a:r>
              <a:rPr lang="kk-KZ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Электрооборудование (по видам и отраслям)»</a:t>
            </a:r>
            <a:endParaRPr lang="kk-KZ" sz="2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008" y="1484784"/>
            <a:ext cx="4427984" cy="29519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629472"/>
            <a:ext cx="3059832" cy="20398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0" t="10626" r="6951" b="5900"/>
          <a:stretch/>
        </p:blipFill>
        <p:spPr>
          <a:xfrm rot="16200000">
            <a:off x="6595538" y="1913468"/>
            <a:ext cx="2806937" cy="19574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20469" r="13775" b="24013"/>
          <a:stretch/>
        </p:blipFill>
        <p:spPr>
          <a:xfrm>
            <a:off x="4139952" y="4444061"/>
            <a:ext cx="4545291" cy="22252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3" t="9838" r="24800" b="5113"/>
          <a:stretch/>
        </p:blipFill>
        <p:spPr>
          <a:xfrm>
            <a:off x="581442" y="1832803"/>
            <a:ext cx="1518488" cy="179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920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903" y="476672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по ремонту электрооборудования</a:t>
            </a:r>
            <a:endParaRPr lang="kk-KZ" sz="20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07130100 «Электрооборудование (по видам и отраслям)»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556792"/>
            <a:ext cx="3744416" cy="24962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4293435"/>
            <a:ext cx="3347864" cy="22319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269518"/>
            <a:ext cx="3563888" cy="237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130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24347" y="116632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МАСТЕРСКАЯ ПО ДИАГНОСТИРОВАНИЮ И РЕМОНТУ </a:t>
            </a:r>
            <a:r>
              <a:rPr lang="kk-KZ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АВТОМОБИЛЕЙ</a:t>
            </a:r>
          </a:p>
          <a:p>
            <a:pPr algn="ctr"/>
            <a:r>
              <a:rPr lang="kk-KZ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</a:t>
            </a:r>
            <a:r>
              <a:rPr lang="kk-KZ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kk-KZ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07161300 </a:t>
            </a:r>
            <a:r>
              <a:rPr lang="kk-KZ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«Техническое обслуживание, ремонт и эксплуатация автомобильного транспорта</a:t>
            </a:r>
            <a:r>
              <a:rPr lang="kk-KZ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kk-KZ" sz="2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0800000" flipV="1">
            <a:off x="3165447" y="4065551"/>
            <a:ext cx="26886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Стенд развала-схождения автомобильных колес</a:t>
            </a:r>
            <a:endParaRPr lang="ru-RU" sz="1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0800000" flipV="1">
            <a:off x="374644" y="6012134"/>
            <a:ext cx="2680294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Тренажеры по запуску и разборке автомобильного двигателя</a:t>
            </a:r>
            <a:endParaRPr lang="ru-RU" sz="1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 rot="10800000" flipV="1">
            <a:off x="5940150" y="6324722"/>
            <a:ext cx="295071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 виртуального обучения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4" r="9265"/>
          <a:stretch/>
        </p:blipFill>
        <p:spPr>
          <a:xfrm>
            <a:off x="2355800" y="1412512"/>
            <a:ext cx="4504403" cy="259013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46" y="4590420"/>
            <a:ext cx="2680293" cy="143511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r="17091"/>
          <a:stretch/>
        </p:blipFill>
        <p:spPr>
          <a:xfrm>
            <a:off x="3530689" y="4816264"/>
            <a:ext cx="1958196" cy="141131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557551"/>
            <a:ext cx="2950713" cy="1458925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 rot="10800000" flipV="1">
            <a:off x="3275855" y="6217001"/>
            <a:ext cx="266429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Стенд для проверки генераторов и стартеров</a:t>
            </a:r>
            <a:endParaRPr lang="ru-RU" sz="1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5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6905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ШВЕЙНЫЙ ЦЕХ</a:t>
            </a:r>
            <a:endParaRPr lang="kk-KZ" sz="20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07230100 «Швейное производство и моделирование </a:t>
            </a:r>
            <a:r>
              <a:rPr lang="kk-KZ" sz="2000" b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одежды»</a:t>
            </a:r>
            <a:endParaRPr lang="kk-KZ" sz="20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04" y="1772816"/>
            <a:ext cx="3528392" cy="23522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4" t="9051" r="15451" b="12201"/>
          <a:stretch/>
        </p:blipFill>
        <p:spPr>
          <a:xfrm rot="16200000">
            <a:off x="-416553" y="2399590"/>
            <a:ext cx="3576396" cy="23842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t="26375" r="26375" b="15744"/>
          <a:stretch/>
        </p:blipFill>
        <p:spPr>
          <a:xfrm>
            <a:off x="6084168" y="4339278"/>
            <a:ext cx="2886198" cy="23570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22831" r="20075" b="8657"/>
          <a:stretch/>
        </p:blipFill>
        <p:spPr>
          <a:xfrm>
            <a:off x="2807804" y="4557550"/>
            <a:ext cx="2971538" cy="21277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1" t="6295" r="24801" b="16926"/>
          <a:stretch/>
        </p:blipFill>
        <p:spPr>
          <a:xfrm>
            <a:off x="6580222" y="1803522"/>
            <a:ext cx="2321527" cy="198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83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АВТОТРЕНАЖЕРОВ</a:t>
            </a:r>
          </a:p>
          <a:p>
            <a:pPr algn="ctr"/>
            <a:r>
              <a:rPr lang="kk-KZ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специальность: </a:t>
            </a:r>
            <a:r>
              <a:rPr lang="kk-KZ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07161300 </a:t>
            </a:r>
            <a:r>
              <a:rPr lang="kk-KZ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«Техническое обслуживание, ремонт и эксплуатация автомобильного транспорта»</a:t>
            </a:r>
          </a:p>
        </p:txBody>
      </p:sp>
      <p:pic>
        <p:nvPicPr>
          <p:cNvPr id="6" name="Picture 2" descr="C:\Users\777.21-ПК\Desktop\цеха\IMG_10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23" y="4401400"/>
            <a:ext cx="2208246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10800000" flipV="1">
            <a:off x="237076" y="6165304"/>
            <a:ext cx="254874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Тренажер легкового а/м ВАЗ</a:t>
            </a:r>
            <a:endParaRPr lang="ru-RU" sz="1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3297629" y="6057583"/>
            <a:ext cx="254874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Действующий светофор с дополнительными секциями</a:t>
            </a:r>
            <a:endParaRPr lang="ru-RU" sz="1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6337006" y="5949861"/>
            <a:ext cx="2548741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Тренажер КамАЗ с динамической платформой АТК-10-01</a:t>
            </a:r>
            <a:endParaRPr lang="ru-RU" sz="1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C:\Users\21\Desktop\74\цеха\IMG_10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15913" y="4678939"/>
            <a:ext cx="1512170" cy="124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21\Desktop\74\цеха\IMG_10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654" y="4333066"/>
            <a:ext cx="2193443" cy="1645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569" y="1388171"/>
            <a:ext cx="3931929" cy="17693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40"/>
          <a:stretch/>
        </p:blipFill>
        <p:spPr>
          <a:xfrm>
            <a:off x="237076" y="1288557"/>
            <a:ext cx="2033650" cy="196859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 rot="10800000" flipV="1">
            <a:off x="11433" y="3249271"/>
            <a:ext cx="254874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стенд </a:t>
            </a:r>
            <a:r>
              <a:rPr lang="kk-KZ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топливного</a:t>
            </a:r>
            <a:r>
              <a:rPr lang="kk-KZ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инжектора автомобиля</a:t>
            </a:r>
            <a:endParaRPr lang="ru-RU" sz="1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89"/>
          <a:stretch/>
        </p:blipFill>
        <p:spPr>
          <a:xfrm>
            <a:off x="7003188" y="1288557"/>
            <a:ext cx="1889191" cy="196859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 rot="10800000" flipV="1">
            <a:off x="6444208" y="3293949"/>
            <a:ext cx="2548741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Двусторонний лабораторный  стенд автомобильная электрика </a:t>
            </a:r>
            <a:endParaRPr lang="ru-RU" sz="1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283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33139" y="397245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ТОКАРНАЯ МАСТЕРСКАЯ</a:t>
            </a:r>
          </a:p>
          <a:p>
            <a:pPr algn="ctr"/>
            <a:r>
              <a:rPr lang="en-US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07150300</a:t>
            </a:r>
            <a:r>
              <a:rPr lang="kk-KZ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«Токарное дело»</a:t>
            </a:r>
          </a:p>
        </p:txBody>
      </p:sp>
      <p:pic>
        <p:nvPicPr>
          <p:cNvPr id="8" name="Picture 2" descr="C:\Users\777.21-ПК\Desktop\цеха\IMG_10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2605" y="410791"/>
            <a:ext cx="1860539" cy="139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777.21-ПК\Desktop\цеха\IMG_10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61000" y="404908"/>
            <a:ext cx="1867262" cy="1400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 rot="10800000" flipV="1">
            <a:off x="6911753" y="2059383"/>
            <a:ext cx="223224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14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Станок специализированный универсальный фрезерный СФ676</a:t>
            </a:r>
            <a:endParaRPr lang="ru-RU" sz="1400" b="1" cap="none" spc="0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0800000" flipV="1">
            <a:off x="-53667" y="2118320"/>
            <a:ext cx="223224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14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Вертикально-сверлильный станок</a:t>
            </a:r>
            <a:endParaRPr lang="ru-RU" sz="1400" b="1" cap="none" spc="0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809" y="4234250"/>
            <a:ext cx="4219242" cy="2150949"/>
          </a:xfrm>
          <a:prstGeom prst="rect">
            <a:avLst/>
          </a:prstGeom>
        </p:spPr>
      </p:pic>
      <p:pic>
        <p:nvPicPr>
          <p:cNvPr id="1026" name="Picture 2" descr="C:\Users\212\Desktop\Музыка\WhatsApp Image 2021-10-12 at 16.12.50.jpe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2" r="8096" b="6465"/>
          <a:stretch/>
        </p:blipFill>
        <p:spPr bwMode="auto">
          <a:xfrm>
            <a:off x="1979712" y="1105130"/>
            <a:ext cx="5112568" cy="232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31316" y="3428999"/>
            <a:ext cx="4081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комплекс «Токарное дело»</a:t>
            </a:r>
            <a:endParaRPr lang="ru-RU" b="1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212\Desktop\Музыка\WhatsApp Image 2021-10-12 at 16.12.51.jpe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0" t="5334" r="17028"/>
          <a:stretch/>
        </p:blipFill>
        <p:spPr bwMode="auto">
          <a:xfrm>
            <a:off x="32936" y="3798331"/>
            <a:ext cx="2375065" cy="135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212\Desktop\Музыка\WhatsApp Image 2021-10-12 at 16.12.51 (1).jpe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3" t="4319" r="12095" b="8114"/>
          <a:stretch/>
        </p:blipFill>
        <p:spPr bwMode="auto">
          <a:xfrm>
            <a:off x="6713693" y="3798331"/>
            <a:ext cx="2306613" cy="127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 rot="10800000" flipV="1">
            <a:off x="104344" y="5155836"/>
            <a:ext cx="223224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Токарный станок с ЧПУ </a:t>
            </a:r>
            <a:r>
              <a:rPr lang="en-US" sz="1400" b="1" dirty="0" err="1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Charly</a:t>
            </a:r>
            <a:r>
              <a:rPr lang="en-US" sz="14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4T</a:t>
            </a:r>
            <a:endParaRPr lang="ru-RU" sz="1400" b="1" cap="none" spc="0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0800000" flipV="1">
            <a:off x="6768833" y="5048115"/>
            <a:ext cx="223224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14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Фрезерный станок с ЧПУ </a:t>
            </a:r>
            <a:r>
              <a:rPr lang="en-US" sz="1400" b="1" dirty="0" err="1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Charly</a:t>
            </a:r>
            <a:r>
              <a:rPr lang="en-US" sz="14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4U</a:t>
            </a:r>
            <a:endParaRPr lang="ru-RU" sz="1400" b="1" cap="none" spc="0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255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343310"/>
            <a:ext cx="91710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000" b="1" cap="none" spc="0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</a:t>
            </a:r>
            <a:r>
              <a:rPr lang="kk-KZ" sz="20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КОМПЬЮТЕРНОЙ ТЕХНОЛОГИИ</a:t>
            </a:r>
          </a:p>
          <a:p>
            <a:pPr algn="ctr"/>
            <a:r>
              <a:rPr lang="en-US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07150300</a:t>
            </a:r>
            <a:r>
              <a:rPr lang="kk-KZ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«Токарное </a:t>
            </a:r>
            <a:r>
              <a:rPr lang="kk-KZ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дело»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277166" y="6273025"/>
            <a:ext cx="317507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kk-KZ" sz="1400" b="1" dirty="0" smtClean="0">
                <a:ln w="11430"/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Высокоскоростной фасонно-фрезерный станок с ЧПУ </a:t>
            </a:r>
            <a:endParaRPr lang="ru-RU" sz="1400" b="1" cap="none" spc="0" dirty="0">
              <a:ln w="11430"/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3" descr="C:\Users\777.21-ПК\Desktop\цеха\IMG_10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867" y="4428554"/>
            <a:ext cx="2127672" cy="1595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777.21-ПК\Desktop\цеха\IMG_10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377" y="1844824"/>
            <a:ext cx="2127672" cy="1595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6084168" y="3752745"/>
            <a:ext cx="3215473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kk-KZ" sz="1400" b="1" dirty="0" smtClean="0">
                <a:ln w="11430"/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Токарный станок с ЧПУ </a:t>
            </a:r>
            <a:endParaRPr lang="ru-RU" sz="1400" b="1" cap="none" spc="0" dirty="0">
              <a:ln w="11430"/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3591" y="6165304"/>
            <a:ext cx="2656201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kk-KZ" sz="1400" b="1" dirty="0" smtClean="0">
                <a:ln w="11430"/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 с програмным обеспечением станков с ЧПУ </a:t>
            </a:r>
            <a:r>
              <a:rPr lang="en-US" sz="1400" b="1" dirty="0" smtClean="0">
                <a:ln w="11430"/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Boxford</a:t>
            </a:r>
            <a:r>
              <a:rPr lang="ru-RU" sz="1400" b="1" dirty="0" smtClean="0">
                <a:ln w="11430"/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ru-RU" sz="1400" b="1" cap="none" spc="0" dirty="0" smtClean="0">
                <a:ln w="11430"/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400" b="1" cap="none" spc="0" dirty="0" err="1" smtClean="0">
                <a:ln w="11430"/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endParaRPr lang="ru-RU" sz="1400" b="1" cap="none" spc="0" dirty="0">
              <a:ln w="11430"/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" descr="C:\Users\777.21-ПК\Desktop\цеха\IMG_10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2372" y="4542355"/>
            <a:ext cx="1578637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06" y="1227130"/>
            <a:ext cx="5141962" cy="26658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4" t="9085" r="3347" b="8460"/>
          <a:stretch/>
        </p:blipFill>
        <p:spPr>
          <a:xfrm>
            <a:off x="5696255" y="4503379"/>
            <a:ext cx="3027872" cy="144610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940512" y="6273025"/>
            <a:ext cx="4320479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kk-KZ" sz="1400" b="1" dirty="0" smtClean="0">
                <a:ln w="11430"/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Мультимедийная интерактивная панель</a:t>
            </a:r>
            <a:endParaRPr lang="ru-RU" sz="1400" b="1" cap="none" spc="0" dirty="0">
              <a:ln w="11430"/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02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08520" y="370374"/>
            <a:ext cx="914166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РЕМОНТНОЕ ОТДЕЛЕНИЕ</a:t>
            </a:r>
          </a:p>
          <a:p>
            <a:pPr algn="ctr"/>
            <a:r>
              <a:rPr lang="en-US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07150300</a:t>
            </a:r>
            <a:r>
              <a:rPr lang="kk-KZ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«Токарное дело и металлообработка</a:t>
            </a:r>
            <a:r>
              <a:rPr lang="kk-KZ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6" name="Picture 2" descr="C:\Users\777.21-ПК\Desktop\цеха\IMG_10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85556"/>
            <a:ext cx="3455215" cy="2591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777.21-ПК\Desktop\цеха\IMG_10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938" y="2085556"/>
            <a:ext cx="3455214" cy="2591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10800000" flipV="1">
            <a:off x="3131840" y="4940128"/>
            <a:ext cx="345521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1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Токарно-револьверный станок </a:t>
            </a:r>
            <a:endParaRPr lang="ru-RU" sz="1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05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43310"/>
            <a:ext cx="917102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000" b="1" cap="none" spc="0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</a:t>
            </a:r>
            <a:r>
              <a:rPr lang="kk-KZ" sz="20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ЭЛЕКТРООБОРУДОВАНИЯ (по видам и отраслям)</a:t>
            </a:r>
          </a:p>
          <a:p>
            <a:pPr algn="ctr"/>
            <a:r>
              <a:rPr lang="ru-RU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07130100</a:t>
            </a:r>
            <a:r>
              <a:rPr lang="kk-KZ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«Эксплуатация и техническое обслуживание машин и оборудования»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43" y="1358973"/>
            <a:ext cx="5479140" cy="2465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4"/>
          <a:stretch/>
        </p:blipFill>
        <p:spPr>
          <a:xfrm>
            <a:off x="323528" y="4221088"/>
            <a:ext cx="3933111" cy="20162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5" r="7260"/>
          <a:stretch/>
        </p:blipFill>
        <p:spPr>
          <a:xfrm>
            <a:off x="5076056" y="4221088"/>
            <a:ext cx="3870643" cy="201622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rot="10800000" flipV="1">
            <a:off x="3419872" y="6381328"/>
            <a:ext cx="254874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стенды</a:t>
            </a:r>
            <a:endParaRPr lang="ru-RU" sz="1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007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43310"/>
            <a:ext cx="917102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000" b="1" cap="none" spc="0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</a:t>
            </a:r>
            <a:r>
              <a:rPr lang="kk-KZ" sz="20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ЭЛЕКТРООБОРУДОВАНИЯ (по видам и отраслям)</a:t>
            </a:r>
          </a:p>
          <a:p>
            <a:pPr algn="ctr"/>
            <a:r>
              <a:rPr lang="ru-RU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07130100</a:t>
            </a:r>
            <a:r>
              <a:rPr lang="kk-KZ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«Эксплуатация и техническое обслуживание машин и оборудования»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9" r="23897"/>
          <a:stretch/>
        </p:blipFill>
        <p:spPr>
          <a:xfrm>
            <a:off x="5724128" y="1250716"/>
            <a:ext cx="3038471" cy="251597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rot="10800000" flipV="1">
            <a:off x="6196969" y="3861049"/>
            <a:ext cx="254874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электрощит</a:t>
            </a:r>
            <a:endParaRPr lang="ru-RU" sz="1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49" y="4436410"/>
            <a:ext cx="4077035" cy="17981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436412"/>
            <a:ext cx="3995936" cy="17981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43" y="1358973"/>
            <a:ext cx="4732018" cy="212940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 rot="10800000" flipV="1">
            <a:off x="1115095" y="6201599"/>
            <a:ext cx="254874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Макет электроснабжения домов и подстанции</a:t>
            </a:r>
            <a:endParaRPr lang="ru-RU" sz="1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683567" y="3705672"/>
            <a:ext cx="4458693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Макет резъеденителей и ОПН</a:t>
            </a:r>
            <a:endParaRPr lang="ru-RU" sz="1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4664314" y="6309320"/>
            <a:ext cx="4458693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Макет электроприборов</a:t>
            </a:r>
            <a:endParaRPr lang="ru-RU" sz="1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938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17091"/>
            <a:ext cx="91710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0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Строительная мастерская</a:t>
            </a:r>
            <a:endParaRPr lang="kk-KZ" sz="2000" b="1" dirty="0" smtClean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07320100 Строительство и эксплуатация здании и сооружении</a:t>
            </a:r>
            <a:endParaRPr lang="kk-KZ" sz="20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917" y="4162813"/>
            <a:ext cx="21149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kk-KZ" sz="1400" b="1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Станок</a:t>
            </a:r>
            <a:r>
              <a:rPr lang="kk-KZ" sz="1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вертикально-сверлильный 2С125</a:t>
            </a:r>
            <a:endParaRPr lang="ru-RU" sz="1400" b="1" cap="none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21\Desktop\74\цеха\IMG_11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0592" y="1920580"/>
            <a:ext cx="2336893" cy="175267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375147" y="4162813"/>
            <a:ext cx="275609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kk-KZ" sz="1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Станок радиально-сверлильный 2К522 </a:t>
            </a:r>
            <a:endParaRPr lang="ru-RU" sz="1400" b="1" cap="none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21\Desktop\74\цеха\IMG_11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84581" y="1920621"/>
            <a:ext cx="2337226" cy="175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1065" y="6550221"/>
            <a:ext cx="388625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Станок заточный В3-318</a:t>
            </a:r>
            <a:endParaRPr lang="ru-RU" sz="1400" b="1" cap="none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21\Desktop\74\цеха\IMG_11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16" y="5027475"/>
            <a:ext cx="1971748" cy="1478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21\Desktop\74\цеха\IMG_10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404" y="1588982"/>
            <a:ext cx="2140993" cy="2337966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Зам УПР\Desktop\Безымянный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147" y="5040987"/>
            <a:ext cx="1971748" cy="14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417896" y="6550222"/>
            <a:ext cx="388625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Станок заточный В3-318</a:t>
            </a:r>
            <a:endParaRPr lang="ru-RU" sz="1400" b="1" cap="none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Зам УПР\Desktop\Безымянный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218" y="4650057"/>
            <a:ext cx="1294854" cy="169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528051" y="6334780"/>
            <a:ext cx="21149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kk-KZ" sz="1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Станок вертикально-сверлильный 2С125</a:t>
            </a:r>
            <a:endParaRPr lang="ru-RU" sz="1400" b="1" cap="none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F:\IMG_104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73991" y="1676714"/>
            <a:ext cx="2337965" cy="2140993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21\Desktop\74\цеха\IMG_11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556" y="1920580"/>
            <a:ext cx="2336893" cy="1752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21\Desktop\74\цеха\IMG_10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440" y="1588982"/>
            <a:ext cx="2140993" cy="233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F:\IMG_104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87027" y="1676714"/>
            <a:ext cx="2337965" cy="214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43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4693</TotalTime>
  <Words>468</Words>
  <Application>Microsoft Office PowerPoint</Application>
  <PresentationFormat>Экран (4:3)</PresentationFormat>
  <Paragraphs>105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777</dc:creator>
  <cp:lastModifiedBy>Пользователь Windows</cp:lastModifiedBy>
  <cp:revision>58</cp:revision>
  <cp:lastPrinted>2021-06-02T08:48:57Z</cp:lastPrinted>
  <dcterms:created xsi:type="dcterms:W3CDTF">2014-11-26T07:08:21Z</dcterms:created>
  <dcterms:modified xsi:type="dcterms:W3CDTF">2023-01-16T12:36:32Z</dcterms:modified>
</cp:coreProperties>
</file>